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4"/>
  </p:notesMasterIdLst>
  <p:sldIdLst>
    <p:sldId id="256" r:id="rId2"/>
    <p:sldId id="257" r:id="rId3"/>
    <p:sldId id="258" r:id="rId4"/>
    <p:sldId id="262" r:id="rId5"/>
    <p:sldId id="269" r:id="rId6"/>
    <p:sldId id="260" r:id="rId7"/>
    <p:sldId id="266" r:id="rId8"/>
    <p:sldId id="265" r:id="rId9"/>
    <p:sldId id="261" r:id="rId10"/>
    <p:sldId id="264" r:id="rId11"/>
    <p:sldId id="263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1F1A"/>
    <a:srgbClr val="00FFFF"/>
    <a:srgbClr val="FF0066"/>
    <a:srgbClr val="66FF33"/>
    <a:srgbClr val="FF33CC"/>
    <a:srgbClr val="09D1D1"/>
    <a:srgbClr val="6CFC1C"/>
    <a:srgbClr val="0DAABB"/>
    <a:srgbClr val="1473B4"/>
    <a:srgbClr val="0A8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>
        <p:scale>
          <a:sx n="76" d="100"/>
          <a:sy n="76" d="100"/>
        </p:scale>
        <p:origin x="-1392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4A6BF-4263-4EE5-AA10-9DDA3C150F78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B8035-4D1A-4C66-B0B0-8D98FB445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019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two more events 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B8035-4D1A-4C66-B0B0-8D98FB445EB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577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Movies? 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B8035-4D1A-4C66-B0B0-8D98FB445EB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36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else? Scarves??? 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B8035-4D1A-4C66-B0B0-8D98FB445E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72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-5 need more than just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B8035-4D1A-4C66-B0B0-8D98FB445EB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27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04E490D-A8FB-4191-8AB5-11A3663424E8}" type="datetimeFigureOut">
              <a:rPr lang="en-US" smtClean="0"/>
              <a:t>2/28/2012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76C806C-853A-4EE9-A421-27AEF116F38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lamourdaze.blogspot.com/2010/10/1940s-fashion-1940-silhouett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History_of_fashion_design" TargetMode="External"/><Relationship Id="rId4" Type="http://schemas.openxmlformats.org/officeDocument/2006/relationships/hyperlink" Target="http://answers.yahoo.com/question/inde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sz="5400" dirty="0" smtClean="0"/>
              <a:t>Fashions of the 20 th. Century-1940’s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685778"/>
            <a:ext cx="6781800" cy="240095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Maria Ortiz</a:t>
            </a:r>
          </a:p>
          <a:p>
            <a:r>
              <a:rPr lang="en-US" sz="2400" dirty="0" smtClean="0"/>
              <a:t>Apparel Merchandising and Design</a:t>
            </a:r>
          </a:p>
          <a:p>
            <a:r>
              <a:rPr lang="en-US" sz="2400" dirty="0" smtClean="0"/>
              <a:t>Spring 2012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62200"/>
            <a:ext cx="2550221" cy="255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238500"/>
            <a:ext cx="2039793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0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/>
              <a:t>    colors</a:t>
            </a:r>
            <a:endParaRPr lang="en-US" sz="8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khaki </a:t>
            </a:r>
          </a:p>
          <a:p>
            <a:r>
              <a:rPr lang="en-US" dirty="0" smtClean="0"/>
              <a:t>olive green</a:t>
            </a:r>
          </a:p>
          <a:p>
            <a:r>
              <a:rPr lang="en-US" dirty="0" smtClean="0"/>
              <a:t>Reds</a:t>
            </a:r>
          </a:p>
          <a:p>
            <a:r>
              <a:rPr lang="en-US" dirty="0" smtClean="0"/>
              <a:t>blues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92" y="1209674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05461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3622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962400"/>
            <a:ext cx="1904673" cy="191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Clothing parralles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91036"/>
            <a:ext cx="7467600" cy="4873752"/>
          </a:xfrm>
        </p:spPr>
        <p:txBody>
          <a:bodyPr/>
          <a:lstStyle/>
          <a:p>
            <a:r>
              <a:rPr lang="en-US" dirty="0"/>
              <a:t>Empire waists and open </a:t>
            </a:r>
            <a:r>
              <a:rPr lang="en-US" dirty="0" smtClean="0"/>
              <a:t>backs.</a:t>
            </a:r>
          </a:p>
          <a:p>
            <a:pPr marL="0" indent="0">
              <a:buNone/>
            </a:pPr>
            <a:r>
              <a:rPr lang="en-US" dirty="0" smtClean="0"/>
              <a:t>   (1930’s)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43200"/>
            <a:ext cx="18288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99057"/>
            <a:ext cx="1838325" cy="357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62600" y="4257453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Dresses with fringe were popular in the 1920’s.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91027"/>
            <a:ext cx="2244217" cy="317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3326" y="5457782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Adding a hat to the outfit was a popular way to add color in the 1920’s as well as the 1940’s.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37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050" dirty="0"/>
              <a:t>http://www.google.com/imgres?q=fashion+labels+of+the+1940%27s&amp;um=1&amp;hl=en&amp;biw=1366&amp;bih=649&amp;tbm=isch&amp;tbnid=OokLjIxood0dsM:&amp;imgrefurl=http://blog.arkclothing.com/2010/04/14/dj-mag-votes-fred-perry-as-best-of-british-fashion-label/L&amp;docid=jbTJnbLnkM1nAM&amp;imgurl=http://</a:t>
            </a:r>
            <a:r>
              <a:rPr lang="en-US" sz="1050" dirty="0" smtClean="0"/>
              <a:t>blog.arkclothing.com/media/38/356/339/fred-perry-logo.jpg&amp;w=356&amp;h=339&amp;ei=r_RDT6Fq6KDYBbnt9aUI&amp;zoom=1&amp;iact=rc&amp;dur=347&amp;sig=114269557171858277117&amp;page=3&amp;tbnh=136&amp;tbnw=142&amp;start=55&amp;ndsp=30&amp;ved=0COUCEK0DMEU&amp;tx=93&amp;ty=97.</a:t>
            </a:r>
          </a:p>
          <a:p>
            <a:r>
              <a:rPr lang="en-US" sz="1050" dirty="0">
                <a:hlinkClick r:id="rId3"/>
              </a:rPr>
              <a:t>http://</a:t>
            </a:r>
            <a:r>
              <a:rPr lang="en-US" sz="1050" dirty="0" smtClean="0">
                <a:hlinkClick r:id="rId3"/>
              </a:rPr>
              <a:t>glamourdaze.blogspot.com/2010/10/1940s-fashion-1940-silhouette.html</a:t>
            </a:r>
            <a:endParaRPr lang="en-US" sz="1050" dirty="0" smtClean="0"/>
          </a:p>
          <a:p>
            <a:r>
              <a:rPr lang="en-US" sz="1050" dirty="0">
                <a:hlinkClick r:id="rId4"/>
              </a:rPr>
              <a:t>http://answers.yahoo.com/question/index</a:t>
            </a:r>
            <a:r>
              <a:rPr lang="en-US" sz="1050" dirty="0" smtClean="0"/>
              <a:t>?</a:t>
            </a:r>
          </a:p>
          <a:p>
            <a:r>
              <a:rPr lang="en-US" sz="1050" dirty="0" err="1" smtClean="0"/>
              <a:t>qid</a:t>
            </a:r>
            <a:r>
              <a:rPr lang="en-US" sz="1050" dirty="0" smtClean="0"/>
              <a:t>=20090908183248AAd7kC8</a:t>
            </a:r>
          </a:p>
          <a:p>
            <a:r>
              <a:rPr lang="en-US" sz="1050" dirty="0"/>
              <a:t>http://www.google.com/search?hl=en&amp;q=dresses+with+fringe+.1940's&amp;gs_sm=3&amp;gs_upl=3319l9883l0l10033l9l8l1l0l0l0l180l866l3.5l9l0&amp;bav=on.2,or.r_gc.r_pw.r_qf.,</a:t>
            </a:r>
            <a:r>
              <a:rPr lang="en-US" sz="1050" dirty="0" smtClean="0"/>
              <a:t>cf.osb&amp;biw=1366&amp;bih=649&amp;wrapid=tlif132985451898910&amp;um=1&amp;ie=UTF-8&amp;tbm=isch&amp;source=og&amp;sa=N&amp;tab=wi&amp;ei=QPhDT-yBMOXY2AXs8L2aCA</a:t>
            </a:r>
          </a:p>
          <a:p>
            <a:r>
              <a:rPr lang="en-US" sz="1050" dirty="0">
                <a:hlinkClick r:id="rId5"/>
              </a:rPr>
              <a:t>http://</a:t>
            </a:r>
            <a:r>
              <a:rPr lang="en-US" sz="1050" dirty="0" smtClean="0">
                <a:hlinkClick r:id="rId5"/>
              </a:rPr>
              <a:t>en.wikipedia.org/wiki/History_of_fashion_design</a:t>
            </a:r>
            <a:endParaRPr lang="en-US" sz="1050" dirty="0" smtClean="0"/>
          </a:p>
          <a:p>
            <a:r>
              <a:rPr lang="en-US" sz="1050" dirty="0"/>
              <a:t>http://en.wikipedia.org/wiki/File:Louise_Brooks_ggbain.32453u.jpg</a:t>
            </a:r>
          </a:p>
        </p:txBody>
      </p:sp>
    </p:spTree>
    <p:extLst>
      <p:ext uri="{BB962C8B-B14F-4D97-AF65-F5344CB8AC3E}">
        <p14:creationId xmlns:p14="http://schemas.microsoft.com/office/powerpoint/2010/main" val="11547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467600" cy="11430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The </a:t>
            </a:r>
            <a:r>
              <a:rPr lang="en-US" sz="5400" dirty="0"/>
              <a:t>times     </a:t>
            </a:r>
            <a:r>
              <a:rPr lang="en-US" sz="3600" dirty="0">
                <a:solidFill>
                  <a:srgbClr val="F61F1A"/>
                </a:solidFill>
              </a:rPr>
              <a:t>Cat's Meow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Classic look. 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2743200" cy="360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91000" y="1447800"/>
            <a:ext cx="4038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"All my life, I've been looking for class...but this, is real class!“ -Brother </a:t>
            </a:r>
            <a:r>
              <a:rPr lang="en-US" sz="2400" dirty="0" smtClean="0"/>
              <a:t>Orchid</a:t>
            </a:r>
          </a:p>
          <a:p>
            <a:endParaRPr lang="en-US" sz="2400" dirty="0"/>
          </a:p>
          <a:p>
            <a:r>
              <a:rPr lang="en-US" sz="3600" dirty="0">
                <a:solidFill>
                  <a:srgbClr val="F61F1A"/>
                </a:solidFill>
              </a:rPr>
              <a:t>Spiffy</a:t>
            </a:r>
            <a:endParaRPr lang="en-US" sz="3600" dirty="0" smtClean="0">
              <a:solidFill>
                <a:srgbClr val="F61F1A"/>
              </a:solidFill>
            </a:endParaRPr>
          </a:p>
          <a:p>
            <a:endParaRPr lang="en-US" sz="2400" dirty="0"/>
          </a:p>
          <a:p>
            <a:r>
              <a:rPr lang="en-US" sz="2400" dirty="0"/>
              <a:t>"A </a:t>
            </a:r>
            <a:r>
              <a:rPr lang="en-US" sz="2400" dirty="0" smtClean="0"/>
              <a:t>girl should be two things: classy and </a:t>
            </a:r>
            <a:r>
              <a:rPr lang="en-US" sz="2400" dirty="0"/>
              <a:t>fabulous. </a:t>
            </a:r>
            <a:r>
              <a:rPr lang="en-US" sz="2400" dirty="0" smtClean="0"/>
              <a:t>“- Coco channel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121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AA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2198"/>
            <a:ext cx="7391400" cy="11430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C000"/>
                </a:solidFill>
              </a:rPr>
              <a:t>Events</a:t>
            </a:r>
            <a:endParaRPr lang="en-US" sz="6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World War II began.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87" y="351588"/>
            <a:ext cx="3505200" cy="277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62" y="2826543"/>
            <a:ext cx="2800742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068" y="3962400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69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Representatives of the 1940’s.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3657600"/>
            <a:ext cx="5181600" cy="2494280"/>
          </a:xfrm>
        </p:spPr>
        <p:txBody>
          <a:bodyPr/>
          <a:lstStyle/>
          <a:p>
            <a:r>
              <a:rPr lang="en-US" dirty="0" smtClean="0"/>
              <a:t>Rebecca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2209800" cy="192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04" y="2839047"/>
            <a:ext cx="2250699" cy="283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83853" y="58674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red shoes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717099" y="16764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‘ When you wish upon a star.’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-Glenn Miller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5055181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</a:t>
            </a:r>
            <a:r>
              <a:rPr lang="en-US" b="1" dirty="0"/>
              <a:t>‘ Startdust</a:t>
            </a:r>
            <a:r>
              <a:rPr lang="en-US" b="1" dirty="0" smtClean="0"/>
              <a:t>.’</a:t>
            </a:r>
          </a:p>
          <a:p>
            <a:r>
              <a:rPr lang="en-US" b="1" dirty="0"/>
              <a:t> </a:t>
            </a:r>
            <a:r>
              <a:rPr lang="en-US" b="1" dirty="0" smtClean="0"/>
              <a:t> -</a:t>
            </a:r>
            <a:r>
              <a:rPr lang="en-US" b="1" dirty="0"/>
              <a:t>A</a:t>
            </a:r>
            <a:r>
              <a:rPr lang="en-US" b="1" dirty="0" smtClean="0"/>
              <a:t>rtie shaw</a:t>
            </a:r>
            <a:endParaRPr lang="en-US" b="1" dirty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515649"/>
            <a:ext cx="127635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2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1F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influenced fashion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4430"/>
            <a:ext cx="1828800" cy="244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066833"/>
            <a:ext cx="1371600" cy="195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8667" y="5142976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Myrna Loy(Actor 112 movies)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1584" y="4388924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Adolph Hitler influenced the 1940’s fashion.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62600" y="838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Lauren Bacall(Actress)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15000" y="4019592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Mary Pickford(Actress)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068" y="137160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745" y="4388924"/>
            <a:ext cx="1693383" cy="224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84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467600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Designers and labels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65068"/>
            <a:ext cx="7467600" cy="4873752"/>
          </a:xfrm>
        </p:spPr>
        <p:txBody>
          <a:bodyPr/>
          <a:lstStyle/>
          <a:p>
            <a:r>
              <a:rPr lang="en-US" dirty="0" smtClean="0"/>
              <a:t>Christian Dior(designer)      Bonnie Cashin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47484"/>
            <a:ext cx="1542800" cy="168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360" y="2118094"/>
            <a:ext cx="1469369" cy="154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891" y="4696774"/>
            <a:ext cx="1789477" cy="170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391" y="2032122"/>
            <a:ext cx="19050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6134" y="4105736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Mainbocher(designer)</a:t>
            </a:r>
            <a:endParaRPr lang="en-US" sz="2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6" y="4651154"/>
            <a:ext cx="1516078" cy="207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34" y="4673688"/>
            <a:ext cx="1525566" cy="205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33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D1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silhoutte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“Off </a:t>
            </a:r>
            <a:r>
              <a:rPr lang="en-US" dirty="0"/>
              <a:t>with the swing skirt and on with the straight. Waistlines are now lower and suit jackets long: Skirt pleats start low, very low,  and front fullness is centered to avoid </a:t>
            </a:r>
            <a:r>
              <a:rPr lang="en-US" dirty="0" smtClean="0"/>
              <a:t>width.”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60733"/>
            <a:ext cx="1908033" cy="313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60733"/>
            <a:ext cx="1960583" cy="313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4439339"/>
            <a:ext cx="114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/>
              <a:t>&amp;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79958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Trends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Handbags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82659"/>
            <a:ext cx="2295716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9205"/>
            <a:ext cx="29432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276600"/>
            <a:ext cx="2171700" cy="282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28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textiles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Nylon and wool </a:t>
            </a:r>
            <a:r>
              <a:rPr lang="en-US" dirty="0" smtClean="0"/>
              <a:t>.</a:t>
            </a:r>
          </a:p>
          <a:p>
            <a:r>
              <a:rPr lang="en-US" dirty="0" smtClean="0"/>
              <a:t>Tropical prints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14399"/>
            <a:ext cx="2971800" cy="4004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08962"/>
            <a:ext cx="4114800" cy="351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5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224</TotalTime>
  <Words>287</Words>
  <Application>Microsoft Office PowerPoint</Application>
  <PresentationFormat>On-screen Show (4:3)</PresentationFormat>
  <Paragraphs>65</Paragraphs>
  <Slides>12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Oriel</vt:lpstr>
      <vt:lpstr> Fashions of the 20 th. Century-1940’s</vt:lpstr>
      <vt:lpstr>The times     Cat's Meow</vt:lpstr>
      <vt:lpstr>Events</vt:lpstr>
      <vt:lpstr>Representatives of the 1940’s.</vt:lpstr>
      <vt:lpstr>Who influenced fashion</vt:lpstr>
      <vt:lpstr>Designers and labels</vt:lpstr>
      <vt:lpstr>silhoutte</vt:lpstr>
      <vt:lpstr>Trends</vt:lpstr>
      <vt:lpstr>textiles</vt:lpstr>
      <vt:lpstr>    colors</vt:lpstr>
      <vt:lpstr>Clothing parralles</vt:lpstr>
      <vt:lpstr>Work cited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Ortiz</dc:creator>
  <cp:lastModifiedBy>Bethany Wendt</cp:lastModifiedBy>
  <cp:revision>29</cp:revision>
  <dcterms:created xsi:type="dcterms:W3CDTF">2012-02-14T19:30:36Z</dcterms:created>
  <dcterms:modified xsi:type="dcterms:W3CDTF">2012-02-28T20:55:20Z</dcterms:modified>
</cp:coreProperties>
</file>